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0" r:id="rId5"/>
    <p:sldId id="262" r:id="rId6"/>
    <p:sldId id="261" r:id="rId7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3F0"/>
    <a:srgbClr val="CE8D32"/>
    <a:srgbClr val="3F6F3F"/>
    <a:srgbClr val="C4832E"/>
    <a:srgbClr val="D8834A"/>
    <a:srgbClr val="DA854E"/>
    <a:srgbClr val="587B42"/>
    <a:srgbClr val="C5AC84"/>
    <a:srgbClr val="C886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6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19298-71DA-958A-79AB-8DE12F264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1740871-F040-65D5-836D-6052F240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E78B8D-05CD-69CB-8C54-3FA48E0A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E1C23A-476F-E3D7-F0EB-26D752C2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0704B-5622-B453-1984-DB14A64D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68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6D02F7-EB40-95F9-AD5C-45D689DDE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2D2E8A-C08C-82D7-8360-B5BC245A2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225B02-2DC0-078E-9CD7-8E817CE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7CCB0E-D34B-1646-D9E9-376A0961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B2A9DF-3D60-5D7A-B5F3-D95BAE2D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959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66B677D-0764-1638-BB4B-4F6769976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211994-052B-4B5A-C9CD-7BB0DDC7A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6F4EF9-17D1-0B69-32C1-B748B913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C69E14-19F1-2353-A05B-3829E5B3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B993C1-80F7-7C8D-CFC5-6331039D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00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0D511-79CE-DCF3-6A37-0746D321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C92DA6-7F24-4B2C-8893-3C548228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C72FF1-E44E-BAD6-8D1F-996FF237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2D4BEDD-FFFA-F8A6-11CB-3D8BA064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8BA94A-4E23-46F5-329C-DECC55FC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4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EC6E0B-C917-DBAA-CCA6-DE8E37AA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8EBEA2-23F6-9E2F-AF67-3ED901E5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D56229-9400-5448-6B14-4620BA74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B2AB39-847D-8A89-9153-32C7AB46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079642-2374-1554-1196-76B8F1D2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20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C9EC62-DAFD-72EE-844B-A09C5B53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63ECA9-3014-BB36-F612-644851851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15E1F69-18A4-3C3A-8288-DFA90F6CC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268956-5DFC-29D3-C9D3-127E35FD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D6883D-A6C3-CC96-4BDB-935D7C86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4632F6-6404-9749-D37F-CD23EBA29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36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F6B1DE-3C02-BB30-BEA6-2679456C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1F2A21-2CF3-D20F-7D9F-7C5BCC7C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B7142F-CBCC-5FBA-3D56-D51E5CDE5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2626B6C-2C83-E8A7-84FA-002FD1AA9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22819F-5D13-4E38-BA41-10B90B6CA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6F53591-7545-C4CA-A536-2C11FB92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F7F3907-D369-75DC-66FB-3C50B722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17D0AD9-6BCB-4227-F526-5A90F4BB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8D282D-487A-D953-3A91-1E165526F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9C7BA2-F1AD-D3FF-45A6-AF58B592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CB71AB0-8F3C-BAB8-7F09-581F60F9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E8FA4FF-CE3E-56DC-730B-F1288B3A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2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72F9472-CC49-AEFD-5196-D1D2ED9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F233FB-C6AF-781A-E8D3-04F825D8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63DD39-4D1C-9729-E4E5-6690374A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65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46BC64-A559-3705-1D6D-DE601F78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BC2EAC-E9F8-EB3F-4A88-5CA61197A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0900B9C-407F-BBCB-791C-D241D652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CED049-367E-728A-AC33-999EB988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84BBA2-8E1C-1984-3262-F2376AC3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3BD95F-6603-1668-7C70-8C7C6E0D6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78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A6E30-5EA3-93DA-53FF-8CAEA727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CB969F6-DFE4-BFEA-3084-B9597245E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559C340-98E8-32FB-1EE2-EC0E2A994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104A73-0EE2-F689-106F-9BC20D48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3F4353-477B-5211-3BE1-57458376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96CE20D-46D4-1790-961F-B7B56BB6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6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C3D8323-4CCD-43F1-EA5E-BA66681EE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A82A45-5375-9C57-0A03-DCED3A857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293016-2138-96BF-5E41-B8ACF104E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7D36E-B82A-46C1-9E44-53F4AE8AC212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6F63ED-734D-4956-1CE0-D1649A02B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11C7D6-BFDB-038C-DC7F-CC550D682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16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url.cc/M06kx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64E2798-AE2E-1DAE-4109-9D736E542D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582024F-F406-5E98-75DD-6FDDBA0B92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本中心服務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375" y="1482725"/>
            <a:ext cx="5153025" cy="47561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24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辦理各類家庭教育課程及活動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親職教育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嬰幼兒期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學齡期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青少年期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婚姻教育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單身者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將婚者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新婚者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育有嬰幼兒者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空巢期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中高齡者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en-US" altLang="zh-TW" sz="1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性別教育及社區婦女教育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倫理教育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子職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代間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</a:p>
          <a:p>
            <a:pPr marL="180975" indent="0">
              <a:lnSpc>
                <a:spcPct val="100000"/>
              </a:lnSpc>
              <a:buNone/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zh-TW" altLang="en-US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78B1D8A9-42F5-E3F0-D31E-152D1AC0E1D9}"/>
              </a:ext>
            </a:extLst>
          </p:cNvPr>
          <p:cNvSpPr txBox="1">
            <a:spLocks/>
          </p:cNvSpPr>
          <p:nvPr/>
        </p:nvSpPr>
        <p:spPr>
          <a:xfrm>
            <a:off x="6582860" y="1482724"/>
            <a:ext cx="5153025" cy="4756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個別化家庭教育服務</a:t>
            </a:r>
            <a:b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包含社政轉介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優先接受家庭教育服務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家庭教育資源提供及宣導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辦理網絡單位家庭教育專業研習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54B7CDE-E1B7-9BB9-369A-CC2F8DAECCDB}"/>
              </a:ext>
            </a:extLst>
          </p:cNvPr>
          <p:cNvSpPr txBox="1"/>
          <p:nvPr/>
        </p:nvSpPr>
        <p:spPr>
          <a:xfrm>
            <a:off x="888682" y="1482725"/>
            <a:ext cx="492443" cy="30030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C483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一般民眾皆可自行運用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2B6682A-AFC0-8615-D2BE-C230CD075D93}"/>
              </a:ext>
            </a:extLst>
          </p:cNvPr>
          <p:cNvSpPr txBox="1"/>
          <p:nvPr/>
        </p:nvSpPr>
        <p:spPr>
          <a:xfrm>
            <a:off x="6090468" y="1490663"/>
            <a:ext cx="492443" cy="2606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587B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學校及網絡</a:t>
            </a:r>
          </a:p>
        </p:txBody>
      </p:sp>
    </p:spTree>
    <p:extLst>
      <p:ext uri="{BB962C8B-B14F-4D97-AF65-F5344CB8AC3E}">
        <p14:creationId xmlns:p14="http://schemas.microsoft.com/office/powerpoint/2010/main" val="353887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00B583-30F3-9809-D950-4E51AF4CC2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C89CD32-862B-AAEC-C800-4E49763A0B08}"/>
              </a:ext>
            </a:extLst>
          </p:cNvPr>
          <p:cNvGrpSpPr/>
          <p:nvPr/>
        </p:nvGrpSpPr>
        <p:grpSpPr>
          <a:xfrm>
            <a:off x="1066793" y="654356"/>
            <a:ext cx="2847975" cy="4324351"/>
            <a:chOff x="7115175" y="1371600"/>
            <a:chExt cx="2847975" cy="4324351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24B9E8F-C02E-F215-506F-4485CC951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5175" y="1371600"/>
              <a:ext cx="2838450" cy="2838450"/>
            </a:xfrm>
            <a:prstGeom prst="rect">
              <a:avLst/>
            </a:prstGeom>
          </p:spPr>
        </p:pic>
        <p:sp>
          <p:nvSpPr>
            <p:cNvPr id="22" name="標題 1">
              <a:extLst>
                <a:ext uri="{FF2B5EF4-FFF2-40B4-BE49-F238E27FC236}">
                  <a16:creationId xmlns:a16="http://schemas.microsoft.com/office/drawing/2014/main" id="{6CCB4581-1CBC-362E-CB1E-D3E6181B75A1}"/>
                </a:ext>
              </a:extLst>
            </p:cNvPr>
            <p:cNvSpPr txBox="1">
              <a:spLocks/>
            </p:cNvSpPr>
            <p:nvPr/>
          </p:nvSpPr>
          <p:spPr>
            <a:xfrm>
              <a:off x="7115175" y="4076701"/>
              <a:ext cx="2847975" cy="1619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>
                <a:lnSpc>
                  <a:spcPct val="100000"/>
                </a:lnSpc>
              </a:pP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家庭教育中心</a:t>
              </a:r>
            </a:p>
            <a:p>
              <a:pPr algn="dist">
                <a:lnSpc>
                  <a:spcPct val="100000"/>
                </a:lnSpc>
              </a:pP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資源整合平台</a:t>
              </a:r>
              <a:endPara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67ADA9E3-783C-8800-DB7F-A78F2B0C4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767" y="1489839"/>
            <a:ext cx="6040099" cy="400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985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C382AA8-723A-23EE-2DE1-E1A712C574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如何使用本中心的</a:t>
            </a:r>
            <a:br>
              <a:rPr lang="en-US" altLang="zh-TW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家庭教育課程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72" y="1789111"/>
            <a:ext cx="5067904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進入本中心課程行事曆</a:t>
            </a:r>
            <a:b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可以直接加到你</a:t>
            </a: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</a:t>
            </a:r>
            <a:r>
              <a:rPr lang="zh-TW" altLang="en-US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行事曆中</a:t>
            </a: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b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hlinkClick r:id="rId3"/>
              </a:rPr>
              <a:t>https://reurl.cc/M06kxm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兩大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分類：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免報名的課程：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上課前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分鐘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會開放，直接點選連結即可。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線上課程有人數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250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人的上限，可以盡早進會議室避免向隅。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需要報名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點選連結，至報名頁面線上報名。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34A390-5FBA-1808-E92F-54AD5E3F8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0" y="186690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98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0BA5D4D-DFFF-E288-237E-5044E782E9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512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124075"/>
            <a:ext cx="5062538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諮詢方式：電話諮詢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電話號碼：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（手機請加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02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人員：受過</a:t>
            </a:r>
            <a:r>
              <a:rPr lang="zh-TW" altLang="en-US" sz="2000" b="1" dirty="0">
                <a:solidFill>
                  <a:srgbClr val="CE8D3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輔導訓練之志工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單位：全國各縣市之家庭教育中心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如有面談需求，可於諮詢時與輔導志工提出申請，輔導志工會協助安排時間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B98694-367A-2757-8365-C3A0C0F6A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062" y="2124075"/>
            <a:ext cx="61245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1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A9C36D-64FE-78C7-7B40-45AB1DECF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512"/>
            <a:ext cx="10515600" cy="1325563"/>
          </a:xfrm>
        </p:spPr>
        <p:txBody>
          <a:bodyPr/>
          <a:lstStyle/>
          <a:p>
            <a:pPr marL="85725" indent="-85725"/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</a:t>
            </a:r>
            <a:br>
              <a:rPr lang="en-US" altLang="zh-TW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zh-TW" altLang="en-US" sz="1800" b="1" dirty="0">
              <a:solidFill>
                <a:srgbClr val="C886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124075"/>
            <a:ext cx="5062538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諮詢方式：使用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線上面談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面談人員：與本中心合作之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臨床心理師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諮商心理師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社工師</a:t>
            </a:r>
            <a:endParaRPr lang="en-US" altLang="zh-TW" sz="2000" b="1" dirty="0">
              <a:solidFill>
                <a:srgbClr val="C4832E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服務單位：桃園市政府家庭教育中心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以單次服務為主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F5E14C3-1319-55F4-5C8C-8D506B08E48D}"/>
              </a:ext>
            </a:extLst>
          </p:cNvPr>
          <p:cNvSpPr/>
          <p:nvPr/>
        </p:nvSpPr>
        <p:spPr>
          <a:xfrm>
            <a:off x="6410326" y="0"/>
            <a:ext cx="5715000" cy="6781800"/>
          </a:xfrm>
          <a:prstGeom prst="rect">
            <a:avLst/>
          </a:prstGeom>
          <a:solidFill>
            <a:srgbClr val="F6F3F0"/>
          </a:solidFill>
          <a:ln>
            <a:solidFill>
              <a:srgbClr val="F6F3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32145B0-3B84-581E-9582-D96961D9C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6" y="3175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9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313</Words>
  <Application>Microsoft Office PowerPoint</Application>
  <PresentationFormat>寬螢幕</PresentationFormat>
  <Paragraphs>34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Calibri Light</vt:lpstr>
      <vt:lpstr>Times New Roman</vt:lpstr>
      <vt:lpstr>Wingdings</vt:lpstr>
      <vt:lpstr>Office 佈景主題</vt:lpstr>
      <vt:lpstr>PowerPoint 簡報</vt:lpstr>
      <vt:lpstr>本中心服務</vt:lpstr>
      <vt:lpstr>PowerPoint 簡報</vt:lpstr>
      <vt:lpstr>如何使用本中心的 家庭教育課程</vt:lpstr>
      <vt:lpstr>家庭教育諮詢專線</vt:lpstr>
      <vt:lpstr>小桃家線上諮詢室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778 a110</dc:creator>
  <cp:lastModifiedBy>user</cp:lastModifiedBy>
  <cp:revision>16</cp:revision>
  <cp:lastPrinted>2022-05-25T05:41:50Z</cp:lastPrinted>
  <dcterms:created xsi:type="dcterms:W3CDTF">2022-05-24T02:14:44Z</dcterms:created>
  <dcterms:modified xsi:type="dcterms:W3CDTF">2022-09-26T03:50:27Z</dcterms:modified>
</cp:coreProperties>
</file>